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68" r:id="rId3"/>
    <p:sldId id="285" r:id="rId4"/>
    <p:sldId id="286" r:id="rId5"/>
    <p:sldId id="287" r:id="rId6"/>
    <p:sldId id="270" r:id="rId7"/>
    <p:sldId id="269" r:id="rId8"/>
    <p:sldId id="271" r:id="rId9"/>
    <p:sldId id="272" r:id="rId10"/>
    <p:sldId id="273" r:id="rId11"/>
    <p:sldId id="274" r:id="rId12"/>
    <p:sldId id="276" r:id="rId13"/>
    <p:sldId id="288" r:id="rId14"/>
    <p:sldId id="277" r:id="rId15"/>
    <p:sldId id="278" r:id="rId16"/>
    <p:sldId id="279" r:id="rId17"/>
    <p:sldId id="280" r:id="rId18"/>
    <p:sldId id="281" r:id="rId19"/>
    <p:sldId id="282" r:id="rId20"/>
    <p:sldId id="289" r:id="rId21"/>
    <p:sldId id="284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2"/>
    <p:restoredTop sz="94694"/>
  </p:normalViewPr>
  <p:slideViewPr>
    <p:cSldViewPr snapToGrid="0">
      <p:cViewPr varScale="1">
        <p:scale>
          <a:sx n="90" d="100"/>
          <a:sy n="90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39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2611 4163 24575,'-76'-21'0,"0"1"0,0 0 0,0-1 0,1 4 0,5 1 0,4-3 0,-11-10 0,5-4 0,6-1 0,7 0 0,-12-10 0,-3-3 0,-1-3 0,-2-8 0,32 26 0,-1-3 0,-6-16 0,2 0 0,-18-12 0,9-11 0,1-4-563,23 37 0,2 1 563,-11-23 0,-1-6 0,-5-9 0,1 1 0,16 26 0,0-4-288,-7-19 0,-4-12 1,6 12 287,10 26 0,3 1 0,-12-31 0,1-3 0,6 16 0,3 4 0,-8-26 0,7-2 0,2-1 0,2 3 0,12 31 0,0-3 0,-6-16 0,1 5 478,-1-1-478,2 6 0,-4-12 0,2 11 0,-7-13 0,7 18 0,1-4 0,0 1 0,2 4 0,-1-16 0,2-3 0,1 0 0,-1 8 0,4-21 0,-3 10 0,5 24 0,-4-5 0,-1 2 544,3 11-544,-10-29 967,12 20-967,2 24 0,-7-33 0,9 47 0,-3-5 0,4 22 0,3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8:04.0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24575,'0'7'0,"0"0"0,3-3 0,-2 2 0,5-2 0,-5 3 0,5 0 0,-5 0 0,5 4 0,-5-4 0,5 4 0,-1 5 0,2-4 0,6 14 0,3 5 0,-2-7 0,18 26 0,-24-34 0,14 14 0,-18-20 0,0-2 0,6 6 0,-6-3 0,7 0 0,-4 2 0,0-8 0,0 7 0,0-7 0,0 5 0,13 11 0,-9-8 0,18 14 0,-23-16 0,10 1 0,-13-5 0,8-9 0,-4-3 0,4-6 0,-4-3 0,0 6 0,2-21 0,-4 17 0,4-23 0,-8 25 0,3-6 0,2-10 0,-2 11 0,7-21 0,1 14 0,0 1 0,9-15 0,-9 17 0,4-17 0,-12 24 0,3-7 0,-6 8 0,5-1 0,-5 2 0,2 3 0,-3 3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39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2611 4163 24575,'-76'-21'0,"0"1"0,0 0 0,0-1 0,1 4 0,5 1 0,4-3 0,-11-10 0,5-4 0,6-1 0,7 0 0,-12-10 0,-3-3 0,-1-3 0,-2-8 0,32 26 0,-1-3 0,-6-16 0,2 0 0,-18-12 0,9-11 0,1-4-563,23 37 0,2 1 563,-11-23 0,-1-6 0,-5-9 0,1 1 0,16 26 0,0-4-288,-7-19 0,-4-12 1,6 12 287,10 26 0,3 1 0,-12-31 0,1-3 0,6 16 0,3 4 0,-8-26 0,7-2 0,2-1 0,2 3 0,12 31 0,0-3 0,-6-16 0,1 5 478,-1-1-478,2 6 0,-4-12 0,2 11 0,-7-13 0,7 18 0,1-4 0,0 1 0,2 4 0,-1-16 0,2-3 0,1 0 0,-1 8 0,4-21 0,-3 10 0,5 24 0,-4-5 0,-1 2 544,3 11-544,-10-29 967,12 20-967,2 24 0,-7-33 0,9 47 0,-3-5 0,4 22 0,3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0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0 673 24575,'0'-51'0,"0"1"0,0-6 0,0-3 0,0-12 0,0-22 0,8 22 0,-7 32 0,13-39 0,-9 57 0,2-19 0,-1 25 0,-2 4 0,0 1 0,2 6 0,-2 1 0,6 6 0,28 17 0,2 14 0,36 21 0,-40-20 0,1 2 0,11 11 0,-1 0 0,21 22 0,-19-9 0,-4-4 0,-12-20 0,12 27 0,-35-56 0,-6-2 0,-1-6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2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24575,'10'3'0,"15"24"0,32 21 0,-6 14 0,-11-22 0,-1 1 0,8 27 0,-6-13 0,2 2 0,-12-15 0,-1 2 0,21 29 0,-2-3 0,-6-5 0,8 16 0,-32-33 0,-5-22 0,15 62 0,-16-46 0,10 50 0,-6-24 0,0 1-390,-4-19 1,1 2 389,10 45 0,-1-2 0,-5-11-124,-6-34 1,-2 2 123,0 6 0,-1-2 0,1 20 0,3 12 0,-1 2 0,-3 8 0,-4-31 0,1 4 0,2 6 0,0-4 0,-6 27 0,2-9 0,0-4 0,-4-13 0,0-19 0,0 3 0,0-4 0,0-3 768,0 23-768,0-4 0,0 4 0,0-17 0,0-1 0,0 12 0,0 0 0,0-7 0,0-1 129,0 0 0,0-5-129,0 4 0,-3 4 0,-3-28 0,1-11 0,-14 34 0,12-25 0,-10 9 0,1-6 0,10-13 0,-11 25 0,15-27 0,-3 8 0,2-18 0,2 0 0,-2 0 0,3-4 0,0-4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3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24575,'7'13'0,"3"12"0,1 0 0,-1 5 0,3 11 0,-1-24 0,-4 29 0,1-37 0,-8 7 0,5-12 0,-5 2 0,2-2 0,0 0 0,-2 2 0,5-5 0,-2 2 0,12-3 0,2-8 0,19 0 0,-7-9 0,7 1 0,21-8 0,-29 12 0,19-6 0,-38 18 0,-6-7 0,-1 6 0,-3-2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6.9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580 1496 24575,'18'-50'0,"-1"10"0,22-5 0,2 1 0,18-7 0,4-5-334,-24 16 1,0-2 333,33-23 0,-2 2 0,-10-9 0,-5 15 165,-34 5-165,-17 28 0,-4-22 0,0 31 0,0-12 0,-3 17 502,2 2-502,-6-5 0,7 2 0,-7-1 0,0-28 0,-1 23 0,-14-61 0,11 49 0,-12-29 0,-12 7 0,12 18 0,-11-6 0,-1 0 0,0 1 0,-24-21 0,-5 16 0,30 14 0,-34 1 0,50 17 0,-12 4 0,-1-7 0,13 11 0,-18-12 0,20 11 0,-4-1 0,0-2 0,5 6 0,-2-4 0,-13 5 0,10 0 0,-39 0 0,27 0 0,-16 4 0,11-3 0,13 7 0,-23-2 0,29 2 0,-9-2 0,13 3 0,6-4 0,-5 5 0,5-3 0,-2-3 0,-2 11 0,3-9 0,-17 24 0,19-20 0,-13 11 0,16-14 0,0 0 0,1-3 0,3-1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8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24575,'10'10'0,"-5"-2"0,4 2 0,-5-3 0,0 4 0,-1 16 0,-3 7 0,0 27 0,0-19 0,0 0 0,0-6 0,0-18 0,0 18 0,0-20 0,0 1 0,0 12 0,0-17 0,0 17 0,0-21 0,3-1 0,-2-1 0,5-5 0,-2 5 0,3-5 0,0 2 0,0-3 0,9 0 0,-3 0 0,7 0 0,-6-3 0,6-2 0,1-7 0,0 3 0,-4-3 0,-7 8 0,-6-3 0,-1 7 0,-3-4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50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24575,'16'12'0,"22"14"0,7 4 0,29 12 0,-17-6 0,13 10 0,4 2 0,-5-6-2316,-4-7 1,-3-3 0,8 5 2315,4 5 0,11 7 0,4 2 0,-3-2 0,-9-5 0,3-1 0,-8-4 0,1 0 278,11 6 0,1 1 0,-9-1-278,-4 9 0,-13-3 0,1 9 0,-10 7 0,-4 5 0,-3 16 0,-18-31 0,-1 4 0,4 18 0,-3 0 0,-6-25 0,0 5 0,5 23 0,4 11 0,-4-11 0,-9-26 0,0-2 0,1 15 0,0 8 0,-2-5 0,-4-2 0,-4-3 0,0 6 0,-1 6 0,-2 2 0,0 7 0,-1-10 0,-1-18 0,-2 0 0,1 10 0,0 6 0,0-1 0,5 22 0,-1-5 0,-2-16 0,-1 0 0,3 19 0,1 1 0,0-2 0,-1-6 0,-3-32 0,0 5 0,5 11 0,2 14 0,0 0 0,-2-12 0,-3-2 0,-1-2 0,4 11 0,1 8 0,-1-2 0,-5-12 0,-2-3 0,1-1-319,0 21 1,0 2 318,-3-3 0,0 6 0,0-9 0,2-8 0,0-6-305,-7 1 1,0 0 304,8 11 0,-1-4 0,-6-31 0,0 3 0,5 22 0,3 12 0,-2-8 0,-6-10 0,-1-4 0,3 21 0,0 2 0,-4-6 0,0-6 0,0 20 0,-1-2 0,2-1 0,6-4 1510,-4-24 0,-3 4-1510,-5 6 0,0-5 0,-5 11 0,0-16 0,-4 10 0,2-11 0,-6 14 0,0-14 0,-4 0 0,2-14 0,0-6 976,-18 12-976,7-6 0,-2-4 2454,-7-9-2454,-12 20 0,17-25 0,3-1 0,7 3 454,-17 15 0,4-3-454,28-22 0,-21 25 0,28-36 0,10-7 0,-7 4 0,5-8 0,-7 4 0,-5-3 0,3 4 0,-12 4 0,13-3 0,-5 6 0,-23 9 0,16-5 0,-38 23 0,41-26 0,-13 4 0,23-11 0,0-7 0,1 7 0,3-5 0,-1 0 0,-2 2 0,2-2 0,-2 0 0,0 6 0,2-9 0,-3 9 0,10-10 0,-1 0 0,8-4 0,-5 0 0,2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58.0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83 554 24575,'-3'4'0,"-1"-4"0,-4-7 0,4-4 0,-12-30 0,13 4 0,-17-34 0,15 28 0,-3 1 0,4 17 0,4 12 0,0-6 0,0 11 0,0-2 0,0-6 0,0 6 0,0-15 0,0 13 0,0-5 0,0 4 0,0 5 0,0-3 0,0 4 0,0 0 0,0 0 0,0 0 0,-3 0 0,2-1 0,-2-2 0,3 2 0,0-2 0,3 6 0,4 1 0,4 0 0,9-2 0,-5-3 0,21 4 0,19-7 0,11 10 0,8 0 0,-13-2 0,1-1 0,18 3 0,2 2 0,7 3 0,-7 1 0,0-3 0,-16 3 0,-11-1 0,-40-4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8:02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24575,'7'7'0,"0"0"0,-3 0 0,2-3 0,-2 5 0,3-7 0,-3 7 0,25 11 0,4 15 0,26 17 0,3 17 0,-21-22 0,-2 16 0,-4 0 0,-10-23 0,3 12 0,0 7 0,-5-9 0,-2-3 0,9 19 0,2 16 0,-2 1 0,-6-9 0,7 20 0,-18-41 0,-3-6 0,-2-7 0,8 20 0,-1 1 0,-11-13 0,17 33 0,-11-19 0,-1 0 0,7 17 0,-4-16 0,2 9 0,-3-8 0,-1 26 0,3-23 0,-2 2 0,-5-3 0,-2-6 0,5 17 0,-4-9 0,-1-2 0,-4-11 0,0 6 0,0 18 0,-4-42 0,3 53 0,-3-58 0,4 15 0,0 1 0,0-21 0,0 50 0,5-37 0,-3 14 0,3 45 0,-5-68 0,0 52 0,0-43 0,0-19 0,0 56 0,3-53 0,-2 27 0,2-31 0,0-8 0,-2 23 0,2-23 0,0 17 0,4-1 0,-3-10 0,2 18 0,-6-21 0,3 5 0,-2-9 0,2 2 0,2 14 0,-3-3 0,3 8 0,1 4 0,-5-21 0,5 20 0,-6-26 0,0 10 0,0 8 0,0-12 0,6 31 0,-5-34 0,8 17 0,-9-18 0,4 0 0,-4 3 0,0-7 0,0 4 0,0-8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0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0 673 24575,'0'-51'0,"0"1"0,0-6 0,0-3 0,0-12 0,0-22 0,8 22 0,-7 32 0,13-39 0,-9 57 0,2-19 0,-1 25 0,-2 4 0,0 1 0,2 6 0,-2 1 0,6 6 0,28 17 0,2 14 0,36 21 0,-40-20 0,1 2 0,11 11 0,-1 0 0,21 22 0,-19-9 0,-4-4 0,-12-20 0,12 27 0,-35-56 0,-6-2 0,-1-6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8:04.0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24575,'0'7'0,"0"0"0,3-3 0,-2 2 0,5-2 0,-5 3 0,5 0 0,-5 0 0,5 4 0,-5-4 0,5 4 0,-1 5 0,2-4 0,6 14 0,3 5 0,-2-7 0,18 26 0,-24-34 0,14 14 0,-18-20 0,0-2 0,6 6 0,-6-3 0,7 0 0,-4 2 0,0-8 0,0 7 0,0-7 0,0 5 0,13 11 0,-9-8 0,18 14 0,-23-16 0,10 1 0,-13-5 0,8-9 0,-4-3 0,4-6 0,-4-3 0,0 6 0,2-21 0,-4 17 0,4-23 0,-8 25 0,3-6 0,2-10 0,-2 11 0,7-21 0,1 14 0,0 1 0,9-15 0,-9 17 0,4-17 0,-12 24 0,3-7 0,-6 8 0,5-1 0,-5 2 0,2 3 0,-3 3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2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24575,'10'3'0,"15"24"0,32 21 0,-6 14 0,-11-22 0,-1 1 0,8 27 0,-6-13 0,2 2 0,-12-15 0,-1 2 0,21 29 0,-2-3 0,-6-5 0,8 16 0,-32-33 0,-5-22 0,15 62 0,-16-46 0,10 50 0,-6-24 0,0 1-390,-4-19 1,1 2 389,10 45 0,-1-2 0,-5-11-124,-6-34 1,-2 2 123,0 6 0,-1-2 0,1 20 0,3 12 0,-1 2 0,-3 8 0,-4-31 0,1 4 0,2 6 0,0-4 0,-6 27 0,2-9 0,0-4 0,-4-13 0,0-19 0,0 3 0,0-4 0,0-3 768,0 23-768,0-4 0,0 4 0,0-17 0,0-1 0,0 12 0,0 0 0,0-7 0,0-1 129,0 0 0,0-5-129,0 4 0,-3 4 0,-3-28 0,1-11 0,-14 34 0,12-25 0,-10 9 0,1-6 0,10-13 0,-11 25 0,15-27 0,-3 8 0,2-18 0,2 0 0,-2 0 0,3-4 0,0-4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3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24575,'7'13'0,"3"12"0,1 0 0,-1 5 0,3 11 0,-1-24 0,-4 29 0,1-37 0,-8 7 0,5-12 0,-5 2 0,2-2 0,0 0 0,-2 2 0,5-5 0,-2 2 0,12-3 0,2-8 0,19 0 0,-7-9 0,7 1 0,21-8 0,-29 12 0,19-6 0,-38 18 0,-6-7 0,-1 6 0,-3-2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6.9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580 1496 24575,'18'-50'0,"-1"10"0,22-5 0,2 1 0,18-7 0,4-5-334,-24 16 1,0-2 333,33-23 0,-2 2 0,-10-9 0,-5 15 165,-34 5-165,-17 28 0,-4-22 0,0 31 0,0-12 0,-3 17 502,2 2-502,-6-5 0,7 2 0,-7-1 0,0-28 0,-1 23 0,-14-61 0,11 49 0,-12-29 0,-12 7 0,12 18 0,-11-6 0,-1 0 0,0 1 0,-24-21 0,-5 16 0,30 14 0,-34 1 0,50 17 0,-12 4 0,-1-7 0,13 11 0,-18-12 0,20 11 0,-4-1 0,0-2 0,5 6 0,-2-4 0,-13 5 0,10 0 0,-39 0 0,27 0 0,-16 4 0,11-3 0,13 7 0,-23-2 0,29 2 0,-9-2 0,13 3 0,6-4 0,-5 5 0,5-3 0,-2-3 0,-2 11 0,3-9 0,-17 24 0,19-20 0,-13 11 0,16-14 0,0 0 0,1-3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48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24575,'10'10'0,"-5"-2"0,4 2 0,-5-3 0,0 4 0,-1 16 0,-3 7 0,0 27 0,0-19 0,0 0 0,0-6 0,0-18 0,0 18 0,0-20 0,0 1 0,0 12 0,0-17 0,0 17 0,0-21 0,3-1 0,-2-1 0,5-5 0,-2 5 0,3-5 0,0 2 0,0-3 0,9 0 0,-3 0 0,7 0 0,-6-3 0,6-2 0,1-7 0,0 3 0,-4-3 0,-7 8 0,-6-3 0,-1 7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50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24575,'16'12'0,"22"14"0,7 4 0,29 12 0,-17-6 0,13 10 0,4 2 0,-5-6-2316,-4-7 1,-3-3 0,8 5 2315,4 5 0,11 7 0,4 2 0,-3-2 0,-9-5 0,3-1 0,-8-4 0,1 0 278,11 6 0,1 1 0,-9-1-278,-4 9 0,-13-3 0,1 9 0,-10 7 0,-4 5 0,-3 16 0,-18-31 0,-1 4 0,4 18 0,-3 0 0,-6-25 0,0 5 0,5 23 0,4 11 0,-4-11 0,-9-26 0,0-2 0,1 15 0,0 8 0,-2-5 0,-4-2 0,-4-3 0,0 6 0,-1 6 0,-2 2 0,0 7 0,-1-10 0,-1-18 0,-2 0 0,1 10 0,0 6 0,0-1 0,5 22 0,-1-5 0,-2-16 0,-1 0 0,3 19 0,1 1 0,0-2 0,-1-6 0,-3-32 0,0 5 0,5 11 0,2 14 0,0 0 0,-2-12 0,-3-2 0,-1-2 0,4 11 0,1 8 0,-1-2 0,-5-12 0,-2-3 0,1-1-319,0 21 1,0 2 318,-3-3 0,0 6 0,0-9 0,2-8 0,0-6-305,-7 1 1,0 0 304,8 11 0,-1-4 0,-6-31 0,0 3 0,5 22 0,3 12 0,-2-8 0,-6-10 0,-1-4 0,3 21 0,0 2 0,-4-6 0,0-6 0,0 20 0,-1-2 0,2-1 0,6-4 1510,-4-24 0,-3 4-1510,-5 6 0,0-5 0,-5 11 0,0-16 0,-4 10 0,2-11 0,-6 14 0,0-14 0,-4 0 0,2-14 0,0-6 976,-18 12-976,7-6 0,-2-4 2454,-7-9-2454,-12 20 0,17-25 0,3-1 0,7 3 454,-17 15 0,4-3-454,28-22 0,-21 25 0,28-36 0,10-7 0,-7 4 0,5-8 0,-7 4 0,-5-3 0,3 4 0,-12 4 0,13-3 0,-5 6 0,-23 9 0,16-5 0,-38 23 0,41-26 0,-13 4 0,23-11 0,0-7 0,1 7 0,3-5 0,-1 0 0,-2 2 0,2-2 0,-2 0 0,0 6 0,2-9 0,-3 9 0,10-10 0,-1 0 0,8-4 0,-5 0 0,2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7:58.0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83 554 24575,'-3'4'0,"-1"-4"0,-4-7 0,4-4 0,-12-30 0,13 4 0,-17-34 0,15 28 0,-3 1 0,4 17 0,4 12 0,0-6 0,0 11 0,0-2 0,0-6 0,0 6 0,0-15 0,0 13 0,0-5 0,0 4 0,0 5 0,0-3 0,0 4 0,0 0 0,0 0 0,0 0 0,-3 0 0,2-1 0,-2-2 0,3 2 0,0-2 0,3 6 0,4 1 0,4 0 0,9-2 0,-5-3 0,21 4 0,19-7 0,11 10 0,8 0 0,-13-2 0,1-1 0,18 3 0,2 2 0,7 3 0,-7 1 0,0-3 0,-16 3 0,-11-1 0,-40-4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3:38:02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24575,'7'7'0,"0"0"0,-3 0 0,2-3 0,-2 5 0,3-7 0,-3 7 0,25 11 0,4 15 0,26 17 0,3 17 0,-21-22 0,-2 16 0,-4 0 0,-10-23 0,3 12 0,0 7 0,-5-9 0,-2-3 0,9 19 0,2 16 0,-2 1 0,-6-9 0,7 20 0,-18-41 0,-3-6 0,-2-7 0,8 20 0,-1 1 0,-11-13 0,17 33 0,-11-19 0,-1 0 0,7 17 0,-4-16 0,2 9 0,-3-8 0,-1 26 0,3-23 0,-2 2 0,-5-3 0,-2-6 0,5 17 0,-4-9 0,-1-2 0,-4-11 0,0 6 0,0 18 0,-4-42 0,3 53 0,-3-58 0,4 15 0,0 1 0,0-21 0,0 50 0,5-37 0,-3 14 0,3 45 0,-5-68 0,0 52 0,0-43 0,0-19 0,0 56 0,3-53 0,-2 27 0,2-31 0,0-8 0,-2 23 0,2-23 0,0 17 0,4-1 0,-3-10 0,2 18 0,-6-21 0,3 5 0,-2-9 0,2 2 0,2 14 0,-3-3 0,3 8 0,1 4 0,-5-21 0,5 20 0,-6-26 0,0 10 0,0 8 0,0-12 0,6 31 0,-5-34 0,8 17 0,-9-18 0,4 0 0,-4 3 0,0-7 0,0 4 0,0-8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D200-D809-7146-A820-88A96C992E1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306F5-9CD5-A84D-A65E-1D1593C1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D5F16-AFF3-4C6B-097F-E791A175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2FC14-DDFF-30F2-5FBC-F699FAACA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E4AFC-FF5C-50B0-BCC7-FA44E6179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92B8D-CB2F-9B32-44E8-74271B3C8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2466-C687-7668-21D2-63099F38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D1A64-5AB3-30DD-B6B0-50F15DECC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963DA-A017-F149-4EA0-71261F96F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6D8CD-27A9-F847-1679-C09A5A5BF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3DA56-643D-DFD3-B186-2BFD579AC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F15BD-0FE3-CEA4-FA35-902BB08DF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5CBF5-3294-5E0D-FCE1-F70EE9E0A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7185E-AD6E-8B57-F363-7C6DE05FB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4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8C55-4529-1510-612B-7D947024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B4FB0-A776-82AC-A7AF-6C873F68A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92C47-F334-9D98-DF0F-1C03783FE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74EF8-1586-C7AC-2B9B-373020E42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8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282E7-B2D1-EB49-FC6D-C8CBC562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6237C-6E1E-EFA9-49B2-CE7AA7519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4C55D-A5CD-2D63-3E44-905DF1B5B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A3D72-64BD-D932-0FD2-F6A4F0A14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DC1E-7D3B-8325-C659-4152942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19C4E-7EF6-DD8D-C36D-1F81FCD3C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3FCA-B386-E7F8-9146-2A8D7072A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8ADF3-045B-C975-D227-E37AAA06F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D44C-943A-D314-EDF9-B8E4A313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FDE5D-D8CD-6087-BC31-1F0F39A16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A3B93-213D-FFAF-640A-FCFE3302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85DC-574D-59EC-A14F-C93E439F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7E07-0B10-8FE5-78FD-F73CC57A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F89FB-CBC0-49E1-C29D-15383BB67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7B744-9E49-8BED-2367-4F52CDE3A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94AC7-4420-54C0-DA24-E5771CA0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DEA8-24A2-653F-97A5-EBB4D2BD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4B661-FC8B-759D-0A7F-9C9B4FCF5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679CA-6F4A-60E7-4CCD-53A17EA4C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B7AC0-88A6-A8F5-AEF1-33495C0FC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65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0F4A-F054-723F-16A1-5107F52D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CE69E-847B-25CA-E1AB-B85D0C317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C5095-C928-3D5D-F888-06DE11AB4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F8868-9F6F-9BDE-B8EF-5386F0CE6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60083-E25A-CB57-CA9C-7BC251A4F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99FDE-B8E0-A74F-3CDE-9858A02C0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9C155-DBEA-7FFF-CFF7-A7E89FC64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7C86E-9164-4C10-F520-CA5295992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D5F16-AFF3-4C6B-097F-E791A175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2FC14-DDFF-30F2-5FBC-F699FAACA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E4AFC-FF5C-50B0-BCC7-FA44E6179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92B8D-CB2F-9B32-44E8-74271B3C8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00DA-8113-FE52-A3D3-71CA2921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E9368-C8C4-7EF5-AA42-F77E2CD68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EEC00-3398-8CE1-7DB0-70111F3B9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C7704-8293-CBDD-808E-252468C08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3468-A838-0DDD-66BC-242A31F4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751DE-BCBB-CA5D-2D46-A1B2828D2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07276-80D5-6B8C-6921-E8361708B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2E859-5244-9E93-69DF-67711FF01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8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09A6-3D8A-CD4B-A981-073ED503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1F6E7-CAC8-1AFD-4939-F3E061C0B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BAC44-81A1-0031-3D92-CF8FA7C9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0B2A4-3C20-5D05-9290-EB01CF3EF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94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4AD6-BB9F-5825-33B8-3C3D3630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B8233-12CF-5A6C-BFA1-CB02713F0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B59D1-7DFD-57EC-CA05-48BF946E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583E3-D650-3C29-5032-DD09CAA3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98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C441-2B4D-F897-4BF5-87E5BF51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3B03D-4A65-8088-48F5-DD151C8E0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B249F-2DA4-B86B-2ED1-DC7D3C5F7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CBA5B-A46C-B952-9511-4584E5FEC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3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2644-2F90-5AC3-613F-C2E39BD55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6BDD9-1674-2E9C-1A3E-E05AF77D3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7F9D8-B5FF-0AB7-A693-E3A361B52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170E-58A6-419F-6CAD-76B6CD29E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9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649A-B0D3-D331-B332-202CCC1F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00D3C-4AC2-4887-B739-8BDA58106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A3629-AF6F-8525-642D-CB6C7A54F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9D396-3EF3-418E-6D3D-9811296DE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CF5E-0AA1-2D1B-0C55-E361616A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19AC4-ED65-3FEF-0CCA-974D46CBD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C4360-C24F-66DB-DA3C-85F583623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A50E7-018E-6B3E-4379-1060B96A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2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65720-5BBA-F2D9-6C2A-3F8B2F22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B4126-0BF1-F42C-A78A-CE4C93615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F0560-6986-40D7-9750-010C450C8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6DC7-4788-D19F-069F-659C557FC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5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1292-B5A9-B8F9-C07A-B506384E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92DB0-BB5B-67B4-798C-6529C18BF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FC5A0-16C0-EB3D-2BF5-5D595F17F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00734-0046-D584-0FEE-1FA0E2B62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DF10-210E-4378-A1E0-81C396D39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B5582-3139-F151-0CF0-7B9E88353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8E52B-6914-D76E-0273-B8703DD01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263D-4C71-4C76-1BBB-CB6DB51FC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0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EBDD5-386F-B08D-5990-7B6FB3287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360350-5E74-77E8-D8D2-AB91041D2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3E56D-2E63-0A12-465D-5816D90EF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D896-6A82-C450-E063-DD2662940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22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11C2-1BE2-FDED-9B5B-18414FE8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AE9D9-DFCE-CBEB-F644-266C4EACE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A705E-8609-A706-8C5B-C5B99E02E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1259-126D-FCF0-CEF5-19E571807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50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2563-206A-4D31-5289-1DDBB8B28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66BDA-69F2-2A4D-1D79-98468909F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A7F78-FC20-9C5A-F76F-7BC1E5489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54D7-8550-8509-2E10-7E66266A8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3B11-BFA9-5160-8DB2-47B300AC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F0E2-CC45-78DF-F22B-6B68C9299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99E27-B5D5-7D21-6393-970F84704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EF055-824F-68B9-DA14-D8D7129DE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AEFBA-4DD4-6B3C-78EE-11B59807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41335-C911-D0F9-2A2D-D73704B95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FBD16-DEAF-234B-F85D-F2252A201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52B9-D723-AEFE-CCB2-9E8046FBE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D107A-03DB-01D5-FDB2-C04CB956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23867-843F-8516-947E-3F1615AAC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1F8ED-A915-9F8D-DAEA-BD7A84D46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558D-537B-F3E6-7B82-AFE11F8BC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0538E-9CEF-1021-6BF3-72C6FCA5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92399-CAC0-CB97-996F-506BAA624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0F58C-0BF2-0A68-A835-65BB004FD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C285-2B9A-2C37-391A-DE9AB0EF5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35BF-FA47-A7CB-4B03-5CB23656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06B53-86C6-9E72-0F2A-1A134E1E4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768CD-A221-C169-27C7-361649DE6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027F5-7A1C-80E0-FAC5-A6E3B95F9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85005-46B2-4855-9A60-356C3709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43836-3487-5250-FD27-9C7D8286D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B3B46-9D62-2FC7-ABEA-F1898C512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65CC1-47B9-D208-9C3E-08A2FA25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74F0-790D-1C2C-20C9-BACD9778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E1A7D-D0A7-8638-B060-EF6242E0F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E5066-CE61-1CF0-D800-FDAD8A284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C1AD1-B807-58E4-C4FD-2050DCC14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59B5-9932-5FA0-602D-03DD222A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DC0A6-9D49-DD1C-A722-91C9898D3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4A8E-D5F2-CA24-6501-67D93C01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0781F-D565-95D3-69EB-E25B936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486F-5083-13FD-207A-76708B42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FA8-D0AF-51D9-79CE-D00E303C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F4171-FE84-AE1C-3C7F-AD15B784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7522-8DF6-D7F7-B5AC-035D4C43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6214-53BC-AB01-17AB-D432D60B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CF99-DDDE-7A13-5E12-FB91D2E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3DBCA-7291-C465-F29D-36EBBC89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46AB7-3EB1-95F6-6B9F-C0081137A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0FD83-FECB-9147-31D1-A9DE0C58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ADDE-D2A0-1272-4BFD-89C7C4FD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6D92-5C9D-0C0F-7E86-E362CB92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D10C-0293-1780-BC5B-2C9681BE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1E29-CC13-0067-32AE-16343B95C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C7AB-3866-112B-631B-048172C8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37206-4B22-4547-5B44-E015C718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EE9A-B30D-7543-AAB1-7C1EC9C5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D14F-C212-F0D7-E5BC-98796450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E9277-4E2A-DF5E-F706-38D947514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47395-CD9B-3A62-01D1-429E1A8E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9FF16-0760-0AB7-5C46-93DA4C30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2696-BDB2-B36B-66A3-A67DBA4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2111-A147-61A1-7782-937C2471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419F-56AE-3348-FF6D-455AD0D8C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77030-6C01-0627-49C9-1C1346362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729E-F802-9FC5-FAB9-038A5BC6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109D7-A8E2-2078-91D6-954B157C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014B-E849-B733-4D24-95C13347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5A4C-536B-0631-7B4A-5327B14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6C89-7736-05AA-6FDC-12DE30BC2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5C183-2C93-9D61-9858-404FF5892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91116-867E-BDCD-C12F-9E3BB500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66130-CAEF-EC40-75ED-D3BC74AC8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3677A-437D-D482-6FCA-74690055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C76B7-5772-45D7-C4A3-A80442E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9562A-4DD5-EB15-7FF9-3A0EDD02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B72C-F250-4C73-0B2C-C015E64A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121AF-1F76-5089-8B7A-003DBFB7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C540F-0E15-64BA-55A4-705F5FC2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18656-B094-D5DE-387F-FDF43C78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44329-0A5C-29DC-8369-E681EC34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5C4A7-99E5-EC47-9A45-A85B13E9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F804-2C1C-B328-54F7-129323E9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C5F3-D782-30ED-CFD1-D5AE6A8D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1A165-5E51-B57D-F29F-5BBBD949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075DC-3DAD-37E3-6E88-F6CB7DA5B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30040-5244-6FDD-6CDE-B6647BF8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4D346-B885-18C8-AD0A-77F7190D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3961B-E70E-04CE-CC50-4841249A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A126-A2B2-999B-B990-EB8CE268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18470-00DE-2342-3F81-9731D95D1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8DB33-76FD-80F5-8AEF-4A620831C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061A-A885-DAAB-1B38-0F1B0401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FBFE-C6FA-9E89-4E89-C52FE3B0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10392-BC61-41E0-60E1-82AE3E86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0AA93-0F3F-DFB5-5A21-0B007D2C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3AB56-E203-ED69-B2F4-2A9282B0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D8A71-06CD-0FE9-A10D-A447FBBC9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F9EFE-D064-004E-9743-E1E3D4B06F10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809F6-5535-BCCF-9DA2-9F6FEB6C4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2915-A4CA-D996-7888-2A9BE715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EC581-2514-6D4C-9B75-18C294CD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WFnzUcB2nqZZzuM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18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4.png"/><Relationship Id="rId19" Type="http://schemas.openxmlformats.org/officeDocument/2006/relationships/customXml" Target="../ink/ink9.xml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6.xml"/><Relationship Id="rId18" Type="http://schemas.openxmlformats.org/officeDocument/2006/relationships/image" Target="../media/image18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15.png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14.png"/><Relationship Id="rId19" Type="http://schemas.openxmlformats.org/officeDocument/2006/relationships/customXml" Target="../ink/ink19.xml"/><Relationship Id="rId4" Type="http://schemas.openxmlformats.org/officeDocument/2006/relationships/image" Target="../media/image11.png"/><Relationship Id="rId9" Type="http://schemas.openxmlformats.org/officeDocument/2006/relationships/customXml" Target="../ink/ink14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21E1-BCED-D3C4-4328-BE3CE4BD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holding a magnifying glass&#10;&#10;AI-generated content may be incorrect.">
            <a:extLst>
              <a:ext uri="{FF2B5EF4-FFF2-40B4-BE49-F238E27FC236}">
                <a16:creationId xmlns:a16="http://schemas.microsoft.com/office/drawing/2014/main" id="{E0CFFECE-02FA-E8E6-8BC2-0A2BFFA3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2449836"/>
            <a:ext cx="4188941" cy="4188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F4C00-39CC-B3BD-F890-E963890FCAA2}"/>
              </a:ext>
            </a:extLst>
          </p:cNvPr>
          <p:cNvSpPr txBox="1"/>
          <p:nvPr/>
        </p:nvSpPr>
        <p:spPr>
          <a:xfrm>
            <a:off x="395416" y="1141057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Data Collection and Cleaning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C1EE4-8B6E-D8B2-F4FD-C4E72B8B6D50}"/>
              </a:ext>
            </a:extLst>
          </p:cNvPr>
          <p:cNvSpPr txBox="1"/>
          <p:nvPr/>
        </p:nvSpPr>
        <p:spPr>
          <a:xfrm>
            <a:off x="3395444" y="3343977"/>
            <a:ext cx="585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Instructor: Shri Harini Ramesh</a:t>
            </a:r>
          </a:p>
          <a:p>
            <a:pPr algn="ctr"/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ctr"/>
            <a:r>
              <a:rPr lang="en-US" sz="24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April 28 – May 2, 2025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Picture 1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A747A193-E3CC-DE83-929F-7A7EAF64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62375"/>
            <a:ext cx="2327215" cy="1135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8103B-4089-3400-D3BD-23CE8C9CE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547" y="6290159"/>
            <a:ext cx="2737479" cy="240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90B67-B1B0-08E7-D1F4-98031DF8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AD07C-6696-CC9C-5BBE-27F3B953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51FE3-34C4-0CD1-8209-6C640D79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286D5-44B6-4FE2-991A-231755E15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❌ </a:t>
            </a:r>
            <a:r>
              <a:rPr lang="en-US" b="1" dirty="0"/>
              <a:t>Bad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EA4CAA-F0FC-45DA-BAA2-FC5C3F0F5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“Did you sleep a lot?”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(Too vague. What is “a lot”?)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5639E3-B9AA-EAE3-8ECB-029FA4020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✅ </a:t>
            </a:r>
            <a:r>
              <a:rPr lang="en-US" b="1" dirty="0"/>
              <a:t>Good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C32743-D613-7553-A270-5557200E14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“How many hours did you sleep last night?”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(Clear unit, numeric answer)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45C5-C9E9-EC94-051E-9C354E3D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4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0B803-09EC-FE08-E180-EBEE81E5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C79D1-9912-C3F8-BC93-91F653A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66F35-AA82-7DBB-3F2F-7E4BB4302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❌ </a:t>
            </a:r>
            <a:r>
              <a:rPr lang="en-US" b="1" dirty="0"/>
              <a:t>Bad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7782-3594-88D6-B444-3D64EA5F5A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you feel today?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0929B-8BC5-F06F-7C14-89B9EE080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✅ </a:t>
            </a:r>
            <a:r>
              <a:rPr lang="en-US" b="1" dirty="0"/>
              <a:t>Good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F1ADC-20DA-B3B3-1B32-6E0F2744F2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 your mood from 1 (very low) to 5 (very high)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7A5C8-7F07-1888-C7E7-96A7F5BC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FDC5-BE23-C545-AB1D-7CCCD3FC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A2A58-2739-5AAC-B031-47660423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6F01C-811E-E0BD-16B3-67058BFE22ED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 Example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707B628-38D5-C587-499C-1ACCE3741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F09C8-C88F-C3DA-14D3-42536E11DEBE}"/>
              </a:ext>
            </a:extLst>
          </p:cNvPr>
          <p:cNvSpPr txBox="1"/>
          <p:nvPr/>
        </p:nvSpPr>
        <p:spPr>
          <a:xfrm>
            <a:off x="936703" y="1630967"/>
            <a:ext cx="4750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see the questionnaire survey example in the form below</a:t>
            </a:r>
          </a:p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https://forms.gle/QWFnzUcB2nqZZzuM8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05094-F5D9-62B4-1475-3569E7705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16" y="371475"/>
            <a:ext cx="5969886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9C065-A3B3-E277-0FBA-8AB22A9B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641BF-7905-F8D7-BE11-EE31E00F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D769722-C26A-1428-6A91-60079B893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2E48D-6608-2D71-425F-9333B141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16" y="371475"/>
            <a:ext cx="5969886" cy="611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D6CE9-2E89-141F-6053-9879B6EE0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99" y="2111482"/>
            <a:ext cx="5218018" cy="23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8CA76-92FF-1695-1062-7649D634A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7E8A-4728-BEED-4984-EDA8A173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FF60EA0-2991-AB23-8D91-7DC915229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14DBE-B360-8BA7-738F-A077B8BC0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000" y="136525"/>
            <a:ext cx="6695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B1464-B95D-02C9-A8BB-8670BA58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5769"/>
            <a:ext cx="5218018" cy="23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19CFE-CB0A-B077-3EC6-7407D0ADE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3628A-8F1A-F286-F8C4-11E693C9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9A6853F-1264-14C6-ABD8-E1CC167E8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06B17-C35A-5E79-879A-ABBC0075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01" y="0"/>
            <a:ext cx="6695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9AE42-051C-D4B5-EEBB-25D7A9792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7195"/>
            <a:ext cx="5218018" cy="23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4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0AC21-C3D4-699E-08D4-A30219AA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E6277-1608-FA9E-E35B-8BE40010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E4DBEDA-DC3F-667F-B1B0-02F8D3873E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5B22-2CA0-58C9-4869-17A6CBDF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777" y="0"/>
            <a:ext cx="69962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59519-A0E8-65FF-3CD7-D9A82128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41" y="2082907"/>
            <a:ext cx="5218018" cy="23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B29F7-251C-78C9-4BF4-538BEE61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F34D3-0956-8DA1-6D04-AA83D507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6" y="2528462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Cleaning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7C08D-A39E-92E0-C0E7-D8A87764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8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4CDC-ED8F-8D01-139A-445D6068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89210-B205-6925-2AF7-9ACD9794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09" y="376277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“Messy” Data?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02D7E-00CC-6ABC-4B3F-1280B671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5136BB-2364-68D6-4D92-2B358984E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44164"/>
              </p:ext>
            </p:extLst>
          </p:nvPr>
        </p:nvGraphicFramePr>
        <p:xfrm>
          <a:off x="1777109" y="2057811"/>
          <a:ext cx="9321800" cy="402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3050759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89335298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3961007994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89515870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698525419"/>
                    </a:ext>
                  </a:extLst>
                </a:gridCol>
              </a:tblGrid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Sleep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42346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64252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 err="1"/>
                        <a:t>christine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75561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JOSEPH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fiveK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80169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9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2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4462B-B4E8-D061-4879-3C68E7391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1DC261-27FA-E075-751D-768ED852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09" y="376277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“Messy” Data?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AEB9E-50BC-B3FB-ED5E-793951B2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4BD7D-6ED6-421A-B9AF-D62AF7EC7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36225"/>
              </p:ext>
            </p:extLst>
          </p:nvPr>
        </p:nvGraphicFramePr>
        <p:xfrm>
          <a:off x="1777109" y="2057811"/>
          <a:ext cx="9321800" cy="402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3050759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89335298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3961007994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89515870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698525419"/>
                    </a:ext>
                  </a:extLst>
                </a:gridCol>
              </a:tblGrid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Sleep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42346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64252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 err="1"/>
                        <a:t>christine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75561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JOSEPH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fiveK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80169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931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AD691D-2343-4DAE-EDD3-A941BFEE1CF7}"/>
              </a:ext>
            </a:extLst>
          </p:cNvPr>
          <p:cNvSpPr txBox="1"/>
          <p:nvPr/>
        </p:nvSpPr>
        <p:spPr>
          <a:xfrm>
            <a:off x="271694" y="1654794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Inconsistent entries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681A-C1F8-8EE5-1AD4-68C314F03B8B}"/>
              </a:ext>
            </a:extLst>
          </p:cNvPr>
          <p:cNvSpPr txBox="1"/>
          <p:nvPr/>
        </p:nvSpPr>
        <p:spPr>
          <a:xfrm>
            <a:off x="2830279" y="6297057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Emojis vs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38052-3DE7-3C2B-75DB-FD51C86CB8E7}"/>
              </a:ext>
            </a:extLst>
          </p:cNvPr>
          <p:cNvSpPr txBox="1"/>
          <p:nvPr/>
        </p:nvSpPr>
        <p:spPr>
          <a:xfrm>
            <a:off x="8749643" y="1410835"/>
            <a:ext cx="413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in numeric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681A9-238E-5774-F491-39B6D04A9A09}"/>
              </a:ext>
            </a:extLst>
          </p:cNvPr>
          <p:cNvSpPr txBox="1"/>
          <p:nvPr/>
        </p:nvSpPr>
        <p:spPr>
          <a:xfrm>
            <a:off x="7668322" y="6297057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F3402-3355-0D18-07F5-5D56079B01EA}"/>
              </a:ext>
            </a:extLst>
          </p:cNvPr>
          <p:cNvSpPr txBox="1"/>
          <p:nvPr/>
        </p:nvSpPr>
        <p:spPr>
          <a:xfrm>
            <a:off x="4018157" y="1671637"/>
            <a:ext cx="399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Typos/Capitalization issues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0F5A3-7881-C97E-3EAE-56FB3FC2638B}"/>
              </a:ext>
            </a:extLst>
          </p:cNvPr>
          <p:cNvGrpSpPr/>
          <p:nvPr/>
        </p:nvGrpSpPr>
        <p:grpSpPr>
          <a:xfrm>
            <a:off x="738237" y="2000046"/>
            <a:ext cx="979200" cy="1576800"/>
            <a:chOff x="738237" y="2000046"/>
            <a:chExt cx="979200" cy="15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072749-0D7C-4749-2169-CDEE819E0B01}"/>
                    </a:ext>
                  </a:extLst>
                </p14:cNvPr>
                <p14:cNvContentPartPr/>
                <p14:nvPr/>
              </p14:nvContentPartPr>
              <p14:xfrm>
                <a:off x="777477" y="2078166"/>
                <a:ext cx="939960" cy="149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072749-0D7C-4749-2169-CDEE819E0B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1357" y="2072046"/>
                  <a:ext cx="952200" cy="15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3CE6B6-DB2B-287E-5DA6-F476CE20DA46}"/>
                    </a:ext>
                  </a:extLst>
                </p14:cNvPr>
                <p14:cNvContentPartPr/>
                <p14:nvPr/>
              </p14:nvContentPartPr>
              <p14:xfrm>
                <a:off x="738237" y="2000046"/>
                <a:ext cx="233640" cy="24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3CE6B6-DB2B-287E-5DA6-F476CE20DA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117" y="1993926"/>
                  <a:ext cx="2458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AE6ED4-AE20-9FED-D8C4-2A8F4778B065}"/>
              </a:ext>
            </a:extLst>
          </p:cNvPr>
          <p:cNvGrpSpPr/>
          <p:nvPr/>
        </p:nvGrpSpPr>
        <p:grpSpPr>
          <a:xfrm>
            <a:off x="4421397" y="4743246"/>
            <a:ext cx="402480" cy="1573200"/>
            <a:chOff x="4421397" y="4743246"/>
            <a:chExt cx="402480" cy="15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4C5C50-451B-5D74-7DFB-C40AC48AF488}"/>
                    </a:ext>
                  </a:extLst>
                </p14:cNvPr>
                <p14:cNvContentPartPr/>
                <p14:nvPr/>
              </p14:nvContentPartPr>
              <p14:xfrm>
                <a:off x="4421397" y="4743246"/>
                <a:ext cx="343800" cy="1524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4C5C50-451B-5D74-7DFB-C40AC48AF4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5277" y="4737126"/>
                  <a:ext cx="356040" cy="15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F3C6DB-6CE2-6D69-EFA8-F7A3F42CCCD5}"/>
                    </a:ext>
                  </a:extLst>
                </p14:cNvPr>
                <p14:cNvContentPartPr/>
                <p14:nvPr/>
              </p14:nvContentPartPr>
              <p14:xfrm>
                <a:off x="4681317" y="6226086"/>
                <a:ext cx="142560" cy="9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F3C6DB-6CE2-6D69-EFA8-F7A3F42CCC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75197" y="6219966"/>
                  <a:ext cx="15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7C5333-8A13-1C7F-DF65-0735049261E5}"/>
              </a:ext>
            </a:extLst>
          </p:cNvPr>
          <p:cNvGrpSpPr/>
          <p:nvPr/>
        </p:nvGrpSpPr>
        <p:grpSpPr>
          <a:xfrm>
            <a:off x="7416957" y="1578486"/>
            <a:ext cx="464760" cy="562680"/>
            <a:chOff x="7416957" y="1578486"/>
            <a:chExt cx="4647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7EC647-B0C8-5015-8ED2-309FD1D9F868}"/>
                    </a:ext>
                  </a:extLst>
                </p14:cNvPr>
                <p14:cNvContentPartPr/>
                <p14:nvPr/>
              </p14:nvContentPartPr>
              <p14:xfrm>
                <a:off x="7457637" y="1602246"/>
                <a:ext cx="424080" cy="53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7EC647-B0C8-5015-8ED2-309FD1D9F8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51517" y="1596126"/>
                  <a:ext cx="4363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B44EDF-DEE5-2E65-8A1E-CE10B639A0FF}"/>
                    </a:ext>
                  </a:extLst>
                </p14:cNvPr>
                <p14:cNvContentPartPr/>
                <p14:nvPr/>
              </p14:nvContentPartPr>
              <p14:xfrm>
                <a:off x="7416957" y="1578486"/>
                <a:ext cx="82800" cy="172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B44EDF-DEE5-2E65-8A1E-CE10B639A0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0837" y="1572366"/>
                  <a:ext cx="950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7985D4D-DD8A-562C-A6EC-790C38CAB08E}"/>
                  </a:ext>
                </a:extLst>
              </p14:cNvPr>
              <p14:cNvContentPartPr/>
              <p14:nvPr/>
            </p14:nvContentPartPr>
            <p14:xfrm>
              <a:off x="10938477" y="1733286"/>
              <a:ext cx="814680" cy="3129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985D4D-DD8A-562C-A6EC-790C38CAB0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32357" y="1727166"/>
                <a:ext cx="826920" cy="31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9AD14AB-3F07-38B1-F512-BED350064DC3}"/>
                  </a:ext>
                </a:extLst>
              </p14:cNvPr>
              <p14:cNvContentPartPr/>
              <p14:nvPr/>
            </p14:nvContentPartPr>
            <p14:xfrm>
              <a:off x="10931997" y="1727526"/>
              <a:ext cx="350640" cy="20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9AD14AB-3F07-38B1-F512-BED350064D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25877" y="1721406"/>
                <a:ext cx="3628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FE4DE21-5AA4-E825-CA87-4BF215E727FC}"/>
              </a:ext>
            </a:extLst>
          </p:cNvPr>
          <p:cNvGrpSpPr/>
          <p:nvPr/>
        </p:nvGrpSpPr>
        <p:grpSpPr>
          <a:xfrm>
            <a:off x="8079357" y="4703286"/>
            <a:ext cx="407160" cy="1557720"/>
            <a:chOff x="8079357" y="4703286"/>
            <a:chExt cx="407160" cy="15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4BCB02-6CD6-6573-E360-F8513C915521}"/>
                    </a:ext>
                  </a:extLst>
                </p14:cNvPr>
                <p14:cNvContentPartPr/>
                <p14:nvPr/>
              </p14:nvContentPartPr>
              <p14:xfrm>
                <a:off x="8079357" y="4703286"/>
                <a:ext cx="330840" cy="147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4BCB02-6CD6-6573-E360-F8513C9155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3237" y="4697166"/>
                  <a:ext cx="343080" cy="14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7E551D-6805-3DF2-0748-CE64DAB2265C}"/>
                    </a:ext>
                  </a:extLst>
                </p14:cNvPr>
                <p14:cNvContentPartPr/>
                <p14:nvPr/>
              </p14:nvContentPartPr>
              <p14:xfrm>
                <a:off x="8310477" y="6090366"/>
                <a:ext cx="176040" cy="170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7E551D-6805-3DF2-0748-CE64DAB226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04357" y="6084246"/>
                  <a:ext cx="1882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499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1178-DCD7-C5EF-1401-F1999DDF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8A1A2-118B-EE8F-8AC9-61AB62D0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FF160-CACF-7DFA-0E6D-EF77950DA124}"/>
              </a:ext>
            </a:extLst>
          </p:cNvPr>
          <p:cNvSpPr txBox="1"/>
          <p:nvPr/>
        </p:nvSpPr>
        <p:spPr>
          <a:xfrm>
            <a:off x="1056157" y="1443841"/>
            <a:ext cx="10079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types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how to design questions that collect useful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2FED9-08EE-E6AC-5E58-5AD8489C8B84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3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5E83-C3AB-65BA-6477-C28C6D91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8813F-67F1-0EB1-9550-DC7806B6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09" y="376277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 Clean This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7EC9-B9AF-F324-0E1F-EC5B2618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EF3EB5-6D53-7F07-FEB5-C3C0CDADC57D}"/>
              </a:ext>
            </a:extLst>
          </p:cNvPr>
          <p:cNvGraphicFramePr>
            <a:graphicFrameLocks noGrp="1"/>
          </p:cNvGraphicFramePr>
          <p:nvPr/>
        </p:nvGraphicFramePr>
        <p:xfrm>
          <a:off x="1777109" y="2057811"/>
          <a:ext cx="9321800" cy="402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3050759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89335298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3961007994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89515870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698525419"/>
                    </a:ext>
                  </a:extLst>
                </a:gridCol>
              </a:tblGrid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Sleep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42346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64252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 err="1"/>
                        <a:t>christine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75561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r>
                        <a:rPr lang="en-US" dirty="0"/>
                        <a:t>JOSEPH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fiveK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80169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931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8B8317-BEBA-FAC9-910F-88F318CE5319}"/>
              </a:ext>
            </a:extLst>
          </p:cNvPr>
          <p:cNvSpPr txBox="1"/>
          <p:nvPr/>
        </p:nvSpPr>
        <p:spPr>
          <a:xfrm>
            <a:off x="271694" y="1654794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Inconsistent entries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B0B6-FF5D-3A69-7D9A-0F80A10C5FBE}"/>
              </a:ext>
            </a:extLst>
          </p:cNvPr>
          <p:cNvSpPr txBox="1"/>
          <p:nvPr/>
        </p:nvSpPr>
        <p:spPr>
          <a:xfrm>
            <a:off x="2830279" y="6297057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Emojis vs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8B539-634E-6573-1AB4-B25CB22FA679}"/>
              </a:ext>
            </a:extLst>
          </p:cNvPr>
          <p:cNvSpPr txBox="1"/>
          <p:nvPr/>
        </p:nvSpPr>
        <p:spPr>
          <a:xfrm>
            <a:off x="8749643" y="1410835"/>
            <a:ext cx="413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in numeric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8D355-0B73-0E1A-23E9-CE02D24042B7}"/>
              </a:ext>
            </a:extLst>
          </p:cNvPr>
          <p:cNvSpPr txBox="1"/>
          <p:nvPr/>
        </p:nvSpPr>
        <p:spPr>
          <a:xfrm>
            <a:off x="7668322" y="6297057"/>
            <a:ext cx="30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5FEA7-0BBC-9FBA-3BBE-1FF563734B5E}"/>
              </a:ext>
            </a:extLst>
          </p:cNvPr>
          <p:cNvSpPr txBox="1"/>
          <p:nvPr/>
        </p:nvSpPr>
        <p:spPr>
          <a:xfrm>
            <a:off x="4018157" y="1671637"/>
            <a:ext cx="399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Typos/Capitalization issues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C1879-E48B-B9F9-345F-8C70B1A9F823}"/>
              </a:ext>
            </a:extLst>
          </p:cNvPr>
          <p:cNvGrpSpPr/>
          <p:nvPr/>
        </p:nvGrpSpPr>
        <p:grpSpPr>
          <a:xfrm>
            <a:off x="738237" y="2000046"/>
            <a:ext cx="979200" cy="1576800"/>
            <a:chOff x="738237" y="2000046"/>
            <a:chExt cx="979200" cy="15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EF971D-4E1F-5B63-E434-EE7792498C4C}"/>
                    </a:ext>
                  </a:extLst>
                </p14:cNvPr>
                <p14:cNvContentPartPr/>
                <p14:nvPr/>
              </p14:nvContentPartPr>
              <p14:xfrm>
                <a:off x="777477" y="2078166"/>
                <a:ext cx="939960" cy="149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072749-0D7C-4749-2169-CDEE819E0B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1357" y="2072046"/>
                  <a:ext cx="952200" cy="15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CE53B5-DB13-35A0-CCCC-1C77790A70B3}"/>
                    </a:ext>
                  </a:extLst>
                </p14:cNvPr>
                <p14:cNvContentPartPr/>
                <p14:nvPr/>
              </p14:nvContentPartPr>
              <p14:xfrm>
                <a:off x="738237" y="2000046"/>
                <a:ext cx="233640" cy="24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3CE6B6-DB2B-287E-5DA6-F476CE20DA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117" y="1993926"/>
                  <a:ext cx="2458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8F8696-EE0C-9397-E7ED-BDBF915199B7}"/>
              </a:ext>
            </a:extLst>
          </p:cNvPr>
          <p:cNvGrpSpPr/>
          <p:nvPr/>
        </p:nvGrpSpPr>
        <p:grpSpPr>
          <a:xfrm>
            <a:off x="4421397" y="4743246"/>
            <a:ext cx="402480" cy="1573200"/>
            <a:chOff x="4421397" y="4743246"/>
            <a:chExt cx="402480" cy="15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47A500-ED87-A044-880B-156A02284A06}"/>
                    </a:ext>
                  </a:extLst>
                </p14:cNvPr>
                <p14:cNvContentPartPr/>
                <p14:nvPr/>
              </p14:nvContentPartPr>
              <p14:xfrm>
                <a:off x="4421397" y="4743246"/>
                <a:ext cx="343800" cy="1524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4C5C50-451B-5D74-7DFB-C40AC48AF4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5277" y="4737126"/>
                  <a:ext cx="356040" cy="15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57C0B8-0F49-20B4-A876-2614A2590CC4}"/>
                    </a:ext>
                  </a:extLst>
                </p14:cNvPr>
                <p14:cNvContentPartPr/>
                <p14:nvPr/>
              </p14:nvContentPartPr>
              <p14:xfrm>
                <a:off x="4681317" y="6226086"/>
                <a:ext cx="142560" cy="9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F3C6DB-6CE2-6D69-EFA8-F7A3F42CCC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75197" y="6219966"/>
                  <a:ext cx="15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F10BD1-F1BE-1EBE-93F4-0F5E9730EF6D}"/>
              </a:ext>
            </a:extLst>
          </p:cNvPr>
          <p:cNvGrpSpPr/>
          <p:nvPr/>
        </p:nvGrpSpPr>
        <p:grpSpPr>
          <a:xfrm>
            <a:off x="7416957" y="1578486"/>
            <a:ext cx="464760" cy="562680"/>
            <a:chOff x="7416957" y="1578486"/>
            <a:chExt cx="4647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6D1E1B-A446-6114-74A2-53ACA556B549}"/>
                    </a:ext>
                  </a:extLst>
                </p14:cNvPr>
                <p14:cNvContentPartPr/>
                <p14:nvPr/>
              </p14:nvContentPartPr>
              <p14:xfrm>
                <a:off x="7457637" y="1602246"/>
                <a:ext cx="424080" cy="53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7EC647-B0C8-5015-8ED2-309FD1D9F8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51517" y="1596126"/>
                  <a:ext cx="4363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24D682A-41CF-6E04-8A00-6F417EDFE404}"/>
                    </a:ext>
                  </a:extLst>
                </p14:cNvPr>
                <p14:cNvContentPartPr/>
                <p14:nvPr/>
              </p14:nvContentPartPr>
              <p14:xfrm>
                <a:off x="7416957" y="1578486"/>
                <a:ext cx="82800" cy="172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B44EDF-DEE5-2E65-8A1E-CE10B639A0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0837" y="1572366"/>
                  <a:ext cx="950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34EADC-7830-CE59-7F41-CBDA845B4B46}"/>
                  </a:ext>
                </a:extLst>
              </p14:cNvPr>
              <p14:cNvContentPartPr/>
              <p14:nvPr/>
            </p14:nvContentPartPr>
            <p14:xfrm>
              <a:off x="10938477" y="1733286"/>
              <a:ext cx="814680" cy="3129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985D4D-DD8A-562C-A6EC-790C38CAB0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32357" y="1727166"/>
                <a:ext cx="826920" cy="31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6A722DA-8C09-4528-A9F4-EC60C8AEAD6E}"/>
                  </a:ext>
                </a:extLst>
              </p14:cNvPr>
              <p14:cNvContentPartPr/>
              <p14:nvPr/>
            </p14:nvContentPartPr>
            <p14:xfrm>
              <a:off x="10931997" y="1727526"/>
              <a:ext cx="350640" cy="20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9AD14AB-3F07-38B1-F512-BED350064D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25877" y="1721406"/>
                <a:ext cx="3628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5A70E26-1F02-5A04-411C-922B02509A81}"/>
              </a:ext>
            </a:extLst>
          </p:cNvPr>
          <p:cNvGrpSpPr/>
          <p:nvPr/>
        </p:nvGrpSpPr>
        <p:grpSpPr>
          <a:xfrm>
            <a:off x="8079357" y="4703286"/>
            <a:ext cx="407160" cy="1557720"/>
            <a:chOff x="8079357" y="4703286"/>
            <a:chExt cx="407160" cy="15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32CD6D-5D7A-B43F-916E-4961B7CDCDCA}"/>
                    </a:ext>
                  </a:extLst>
                </p14:cNvPr>
                <p14:cNvContentPartPr/>
                <p14:nvPr/>
              </p14:nvContentPartPr>
              <p14:xfrm>
                <a:off x="8079357" y="4703286"/>
                <a:ext cx="330840" cy="147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4BCB02-6CD6-6573-E360-F8513C9155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3237" y="4697166"/>
                  <a:ext cx="343080" cy="14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EA26DE-27DC-A58A-8358-A88802106E52}"/>
                    </a:ext>
                  </a:extLst>
                </p14:cNvPr>
                <p14:cNvContentPartPr/>
                <p14:nvPr/>
              </p14:nvContentPartPr>
              <p14:xfrm>
                <a:off x="8310477" y="6090366"/>
                <a:ext cx="176040" cy="170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7E551D-6805-3DF2-0748-CE64DAB226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04357" y="6084246"/>
                  <a:ext cx="1882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942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399F-1552-13AD-11C5-2E78BFC91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176F3-DD2A-58A5-CE78-6C834746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6" y="25284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 Clean a Dataset Together!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6E073-D0A2-4B7E-B092-F7CB4C7A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4450-B849-7D12-D5B3-B779DC47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69064-9563-5AF7-2C48-B0FC7D4D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6" y="25284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Sketches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02D2-F329-CC78-D190-BA17A9A8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7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5D633-380E-77B4-7C35-501E4D72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3D337-CDFE-CEFC-6072-F575EDFA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6" y="25284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Types of Charts?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B860-EAEB-A096-CF4B-C432BAEE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6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3F84-FD90-F31C-27E3-D153A7E40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15490-68DD-6291-9942-ED446776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246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datavizcatalogue.com</a:t>
            </a:r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2E311-CD4C-FA61-D7D8-B9F54BE0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FB9FD-CCA7-5B5A-A6E3-F17E9D4C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5FF3DD-62BC-9BDB-FFBD-C96B8CD1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Foundational Four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459DC-135E-7FAD-C372-7CB0C408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This bar chart shows the number of purchases made by different user types">
            <a:extLst>
              <a:ext uri="{FF2B5EF4-FFF2-40B4-BE49-F238E27FC236}">
                <a16:creationId xmlns:a16="http://schemas.microsoft.com/office/drawing/2014/main" id="{273F4EF6-27AC-CE11-638D-8C2E2514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13" y="1297590"/>
            <a:ext cx="3593063" cy="26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line chart shows changes in a currency exchange rate over time">
            <a:extLst>
              <a:ext uri="{FF2B5EF4-FFF2-40B4-BE49-F238E27FC236}">
                <a16:creationId xmlns:a16="http://schemas.microsoft.com/office/drawing/2014/main" id="{D34693C9-5003-3AA0-25E9-D78C6A99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243735"/>
            <a:ext cx="4003124" cy="29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s scatter plot demonstrates a moderate linear correlation between two numeric variables">
            <a:extLst>
              <a:ext uri="{FF2B5EF4-FFF2-40B4-BE49-F238E27FC236}">
                <a16:creationId xmlns:a16="http://schemas.microsoft.com/office/drawing/2014/main" id="{505B6993-00F9-10D3-CE4F-9A10A471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82" y="3888594"/>
            <a:ext cx="4003124" cy="29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s box plot compares the distribution of a numeric variable for three levels of a categorical variable">
            <a:extLst>
              <a:ext uri="{FF2B5EF4-FFF2-40B4-BE49-F238E27FC236}">
                <a16:creationId xmlns:a16="http://schemas.microsoft.com/office/drawing/2014/main" id="{E0BD24A3-393E-9950-A91E-21C60932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97" y="3429000"/>
            <a:ext cx="2363803" cy="29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6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CA42-2F80-C171-8E8C-EB161D1C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A8DD6-9A42-C5D1-C0F9-2A4F9CD0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Tables and single values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E9D7C-0DE6-48ED-07F4-39815A0C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4" name="Picture 2" descr="Single statistics can be reported as they are rather than as a chart">
            <a:extLst>
              <a:ext uri="{FF2B5EF4-FFF2-40B4-BE49-F238E27FC236}">
                <a16:creationId xmlns:a16="http://schemas.microsoft.com/office/drawing/2014/main" id="{9B1FCB64-89C4-1B0F-B734-2857FB49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25650"/>
            <a:ext cx="31242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8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0D7C1-36C9-9040-85E7-F8ADAC9F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A41C3-7907-88B1-B530-94854BB0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Raw Data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6B625-3898-1E2F-5AA4-7EC1BF2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A screenshot of a number&#10;&#10;AI-generated content may be incorrect.">
            <a:extLst>
              <a:ext uri="{FF2B5EF4-FFF2-40B4-BE49-F238E27FC236}">
                <a16:creationId xmlns:a16="http://schemas.microsoft.com/office/drawing/2014/main" id="{186DA53C-9336-D826-FBD8-3276B2D0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9" y="1459706"/>
            <a:ext cx="9988261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2E10-2BC8-2ACE-936C-EF78D7AA7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CA2074-04A3-1C8E-BA87-CF409080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#1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0BC5E-EADB-575B-6E40-CF9DF23B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6" descr="A math problem with numbers&#10;&#10;AI-generated content may be incorrect.">
            <a:extLst>
              <a:ext uri="{FF2B5EF4-FFF2-40B4-BE49-F238E27FC236}">
                <a16:creationId xmlns:a16="http://schemas.microsoft.com/office/drawing/2014/main" id="{F5254D32-46DC-0D88-8654-D9391439E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3" y="3138488"/>
            <a:ext cx="7772400" cy="2525417"/>
          </a:xfrm>
          <a:prstGeom prst="rect">
            <a:avLst/>
          </a:prstGeom>
        </p:spPr>
      </p:pic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FFF07971-A81D-CD70-3EDC-2AA78B5C5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94059-A835-42CE-0D10-5DF9EE06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DF2582-69E9-2FE4-F635-8CE9C987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#2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72A38-5DC7-1217-1740-017DB49D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4BA2F465-44DF-E7CF-783D-40C11E6B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  <p:pic>
        <p:nvPicPr>
          <p:cNvPr id="5" name="Picture 4" descr="A graph with lines and squares&#10;&#10;AI-generated content may be incorrect.">
            <a:extLst>
              <a:ext uri="{FF2B5EF4-FFF2-40B4-BE49-F238E27FC236}">
                <a16:creationId xmlns:a16="http://schemas.microsoft.com/office/drawing/2014/main" id="{1A8303BC-C8C8-E09B-76BC-A26D0519C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3" y="2591116"/>
            <a:ext cx="7772400" cy="42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1178-DCD7-C5EF-1401-F1999DDF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8A1A2-118B-EE8F-8AC9-61AB62D0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FF160-CACF-7DFA-0E6D-EF77950DA124}"/>
              </a:ext>
            </a:extLst>
          </p:cNvPr>
          <p:cNvSpPr txBox="1"/>
          <p:nvPr/>
        </p:nvSpPr>
        <p:spPr>
          <a:xfrm>
            <a:off x="1056157" y="1443841"/>
            <a:ext cx="100796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collection is how we gather information to answer a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Yesterday: We talked about collecting data about yourself (habits, feelings, activities).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Today: Let’s talk about how to collect data from other people too!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2FED9-08EE-E6AC-5E58-5AD8489C8B84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Recap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4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7CDA-3CBD-913F-31A6-7A10C385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A1784-3EFB-6DD2-7919-96F9B80C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#3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F2BEC-2C2A-59C0-CF7B-479C92A2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5CA57576-892B-4E02-3EA1-04DC1444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  <p:pic>
        <p:nvPicPr>
          <p:cNvPr id="6" name="Picture 5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DB945983-8F64-C00E-8AF7-EF7A0A93E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54" y="2380718"/>
            <a:ext cx="7772400" cy="42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4830-2C81-5183-1F51-DB03BA3F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049013-D8F7-3BC0-EE43-DCEBF159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#4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00F9A-6A17-B065-BE19-E75E0ABC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4715EA2B-62F9-FC17-44C8-1A07980C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  <p:pic>
        <p:nvPicPr>
          <p:cNvPr id="5" name="Picture 4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EBC167E3-59B6-C8E4-38C5-3AB33EB6C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624453"/>
            <a:ext cx="7772400" cy="42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DBA82-B70A-4ECA-49C8-7D729BA8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FEF14-EA52-04ED-5AD2-4CE7DEE4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#5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B6B4B-98D0-093F-3B3B-E72A5A15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FA601AED-0006-7567-9C11-E4F03A9A4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  <p:pic>
        <p:nvPicPr>
          <p:cNvPr id="6" name="Picture 5" descr="A graph with a line and dots&#10;&#10;AI-generated content may be incorrect.">
            <a:extLst>
              <a:ext uri="{FF2B5EF4-FFF2-40B4-BE49-F238E27FC236}">
                <a16:creationId xmlns:a16="http://schemas.microsoft.com/office/drawing/2014/main" id="{585E3DEB-ED4E-650F-CAA7-5B677649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380718"/>
            <a:ext cx="7772400" cy="42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2B05-F325-3BFC-0AD5-4EB911CE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E2311-0B2A-6F26-45B8-FD69B169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87" y="2437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53858"/>
                </a:solidFill>
                <a:effectLst/>
                <a:latin typeface="Charlie Display"/>
              </a:rPr>
              <a:t>#6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3359-A5EF-DD0B-A491-EE188F5D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A screenshot of a number&#10;&#10;AI-generated content may be incorrect.">
            <a:extLst>
              <a:ext uri="{FF2B5EF4-FFF2-40B4-BE49-F238E27FC236}">
                <a16:creationId xmlns:a16="http://schemas.microsoft.com/office/drawing/2014/main" id="{DEF1AABE-F6BF-CCF5-8954-F9C781307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1459706"/>
            <a:ext cx="4257392" cy="1678782"/>
          </a:xfrm>
          <a:prstGeom prst="rect">
            <a:avLst/>
          </a:prstGeom>
        </p:spPr>
      </p:pic>
      <p:pic>
        <p:nvPicPr>
          <p:cNvPr id="5" name="Picture 4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027D70C7-0B13-253D-E0C0-13C1CD521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2392508"/>
            <a:ext cx="7772400" cy="39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4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8A10-0999-F0F4-6925-23111A5B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A1ACA-A34E-4372-51AC-DD27996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5844B-9235-447D-445E-0B47A6C2720E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Examples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How Drawing Makes Us Better at Data Visualization | Depict Data Studio">
            <a:extLst>
              <a:ext uri="{FF2B5EF4-FFF2-40B4-BE49-F238E27FC236}">
                <a16:creationId xmlns:a16="http://schemas.microsoft.com/office/drawing/2014/main" id="{DB6667D7-36D5-934E-1D6A-F51D857C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51" y="1271091"/>
            <a:ext cx="8424820" cy="55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8622E-9E8F-B53D-D811-92908B3D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0591D-AD0A-2729-255C-8103CF59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8A9AF-9C55-3B30-66C7-761394F16B38}"/>
              </a:ext>
            </a:extLst>
          </p:cNvPr>
          <p:cNvSpPr txBox="1"/>
          <p:nvPr/>
        </p:nvSpPr>
        <p:spPr>
          <a:xfrm>
            <a:off x="1056157" y="1443841"/>
            <a:ext cx="10079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Everyone’s experience is different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people = better patterns and stronger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➔ If I ask only myself about energy levels, it’s just one view. But if I ask 20 classmates, I can find real trends!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D835A-E3CB-878D-9E05-C2DB76034CEE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Why Collect Data From Others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5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77328-CA9A-2FDC-02F6-A44BBAFC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DEA89-12B2-E8AD-C653-B435F82D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8A8A4-3B5F-FF54-F87E-7A1C6515966B}"/>
              </a:ext>
            </a:extLst>
          </p:cNvPr>
          <p:cNvSpPr txBox="1"/>
          <p:nvPr/>
        </p:nvSpPr>
        <p:spPr>
          <a:xfrm>
            <a:off x="1056157" y="1443841"/>
            <a:ext cx="10079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collect data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Observing (watch and record)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Asking (talking or interviewing)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Surveys (easy way to ask many people!)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Experiments (try something and measure what happens)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3719A-5F07-6EB9-7E57-6FC716F16640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 to Collect?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2FCE-DCB2-A762-61F0-6F49EF4E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C32-F292-AAA3-C263-AB903BA8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9678B-593F-908D-D046-E50076D23969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 Formats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BC5F2-5153-90D5-E320-67A3FFFA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64" y="1602760"/>
            <a:ext cx="10520647" cy="46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4D250-7AEF-45E5-9502-C148DC34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CBE6-A1A7-654B-D7BE-EDE2E058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7B963-53F4-5C88-15FF-379E4CD72C15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Recap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diagram of data&#10;&#10;AI-generated content may be incorrect.">
            <a:extLst>
              <a:ext uri="{FF2B5EF4-FFF2-40B4-BE49-F238E27FC236}">
                <a16:creationId xmlns:a16="http://schemas.microsoft.com/office/drawing/2014/main" id="{7B3DED04-3877-8BF5-4439-48D7C36B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66"/>
          <a:stretch/>
        </p:blipFill>
        <p:spPr>
          <a:xfrm>
            <a:off x="2363048" y="501650"/>
            <a:ext cx="8990752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2C4BF-F368-DEA5-FD94-93EF1CD49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0EA40-4268-67BD-4AC0-9B511704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80043-0128-A374-3308-323A3F1126B0}"/>
              </a:ext>
            </a:extLst>
          </p:cNvPr>
          <p:cNvSpPr txBox="1"/>
          <p:nvPr/>
        </p:nvSpPr>
        <p:spPr>
          <a:xfrm>
            <a:off x="605481" y="501650"/>
            <a:ext cx="1179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 Question Types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8410561-B723-7AAA-F0F4-8BC893454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42950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CDC2F-26D3-A612-BF5C-D4F0D75C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2391"/>
            <a:ext cx="10978184" cy="48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5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39619-7460-0720-0F8C-2FC42B47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AA035-83C7-842E-10EF-7A3B19D6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6" y="2528462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Ask Good 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4EBD-3FA4-FB44-3516-4A750041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489</Words>
  <Application>Microsoft Macintosh PowerPoint</Application>
  <PresentationFormat>Widescreen</PresentationFormat>
  <Paragraphs>221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Charlie Display</vt:lpstr>
      <vt:lpstr>Helvetica</vt:lpstr>
      <vt:lpstr>Segoe UI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Ask Good Questions?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Cleaning </vt:lpstr>
      <vt:lpstr>What is “Messy” Data?</vt:lpstr>
      <vt:lpstr>What is “Messy” Data?</vt:lpstr>
      <vt:lpstr>Let’s Clean This</vt:lpstr>
      <vt:lpstr>Let’s Clean a Dataset Together! </vt:lpstr>
      <vt:lpstr>Sketches</vt:lpstr>
      <vt:lpstr>Different Types of Charts?</vt:lpstr>
      <vt:lpstr>https://datavizcatalogue.com/</vt:lpstr>
      <vt:lpstr>Foundational Four</vt:lpstr>
      <vt:lpstr>Tables and single values</vt:lpstr>
      <vt:lpstr>Raw Data</vt:lpstr>
      <vt:lpstr>#1</vt:lpstr>
      <vt:lpstr>#2</vt:lpstr>
      <vt:lpstr>#3</vt:lpstr>
      <vt:lpstr>#4</vt:lpstr>
      <vt:lpstr>#5</vt:lpstr>
      <vt:lpstr>#6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 Harini Ramesh</dc:creator>
  <cp:lastModifiedBy>Shri Harini Ramesh</cp:lastModifiedBy>
  <cp:revision>3</cp:revision>
  <dcterms:created xsi:type="dcterms:W3CDTF">2025-04-25T03:01:54Z</dcterms:created>
  <dcterms:modified xsi:type="dcterms:W3CDTF">2025-04-29T00:05:11Z</dcterms:modified>
</cp:coreProperties>
</file>